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60C02F-1117-4B7F-8E47-BE3364807ACA}">
  <a:tblStyle styleId="{9860C02F-1117-4B7F-8E47-BE3364807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e49131df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e49131df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4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7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1.png"/><Relationship Id="rId4" Type="http://schemas.openxmlformats.org/officeDocument/2006/relationships/image" Target="../media/image85.png"/><Relationship Id="rId5" Type="http://schemas.openxmlformats.org/officeDocument/2006/relationships/image" Target="../media/image94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9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91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[Hash Password]</a:t>
            </a:r>
            <a:endParaRPr/>
          </a:p>
        </p:txBody>
      </p:sp>
      <p:sp>
        <p:nvSpPr>
          <p:cNvPr id="1125" name="Google Shape;112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/>
          <p:nvPr/>
        </p:nvSpPr>
        <p:spPr>
          <a:xfrm flipH="1">
            <a:off x="315200" y="123195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240600" y="1111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crackstation.net to find Ryan’s password from the hash we found.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3"/>
          <p:cNvSpPr/>
          <p:nvPr/>
        </p:nvSpPr>
        <p:spPr>
          <a:xfrm>
            <a:off x="240606" y="722090"/>
            <a:ext cx="533372" cy="476599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/>
          <p:nvPr/>
        </p:nvSpPr>
        <p:spPr>
          <a:xfrm>
            <a:off x="2695581" y="722103"/>
            <a:ext cx="533372" cy="476599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0" name="Google Shape;1130;p63"/>
          <p:cNvSpPr/>
          <p:nvPr/>
        </p:nvSpPr>
        <p:spPr>
          <a:xfrm flipH="1">
            <a:off x="2982750" y="1231950"/>
            <a:ext cx="4043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 txBox="1"/>
          <p:nvPr/>
        </p:nvSpPr>
        <p:spPr>
          <a:xfrm>
            <a:off x="2887075" y="1150575"/>
            <a:ext cx="5072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discovered that Ryan’s password was linux4u.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2" name="Google Shape;11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25" y="1816575"/>
            <a:ext cx="5157524" cy="29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[PHP Reverse Shell]</a:t>
            </a:r>
            <a:endParaRPr/>
          </a:p>
        </p:txBody>
      </p:sp>
      <p:sp>
        <p:nvSpPr>
          <p:cNvPr id="1138" name="Google Shape;113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 flipH="1">
            <a:off x="315200" y="123195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4"/>
          <p:cNvSpPr txBox="1"/>
          <p:nvPr/>
        </p:nvSpPr>
        <p:spPr>
          <a:xfrm>
            <a:off x="240600" y="1111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cadaver to deliver a php reverse shell into Capstone.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64"/>
          <p:cNvSpPr/>
          <p:nvPr/>
        </p:nvSpPr>
        <p:spPr>
          <a:xfrm>
            <a:off x="240606" y="722090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/>
          <p:nvPr/>
        </p:nvSpPr>
        <p:spPr>
          <a:xfrm>
            <a:off x="2695581" y="7221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64"/>
          <p:cNvSpPr/>
          <p:nvPr/>
        </p:nvSpPr>
        <p:spPr>
          <a:xfrm flipH="1">
            <a:off x="2982750" y="1231950"/>
            <a:ext cx="4043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4"/>
          <p:cNvSpPr txBox="1"/>
          <p:nvPr/>
        </p:nvSpPr>
        <p:spPr>
          <a:xfrm>
            <a:off x="2887075" y="1150575"/>
            <a:ext cx="5072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Obtained root access to the Capstone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325" y="1875600"/>
            <a:ext cx="4193525" cy="29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2" name="Google Shape;1152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9" name="Google Shape;1159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6"/>
          <p:cNvSpPr/>
          <p:nvPr/>
        </p:nvSpPr>
        <p:spPr>
          <a:xfrm>
            <a:off x="367350" y="188275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6"/>
          <p:cNvSpPr txBox="1"/>
          <p:nvPr>
            <p:ph idx="1" type="subTitle"/>
          </p:nvPr>
        </p:nvSpPr>
        <p:spPr>
          <a:xfrm>
            <a:off x="311475" y="645625"/>
            <a:ext cx="79218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3:00pm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803,980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 sudden peak in </a:t>
            </a:r>
            <a:r>
              <a:rPr lang="en" sz="1200"/>
              <a:t>network</a:t>
            </a:r>
            <a:r>
              <a:rPr lang="en" sz="1200"/>
              <a:t> traffic.</a:t>
            </a:r>
            <a:endParaRPr sz="1200"/>
          </a:p>
        </p:txBody>
      </p:sp>
      <p:pic>
        <p:nvPicPr>
          <p:cNvPr id="1162" name="Google Shape;1162;p66"/>
          <p:cNvPicPr preferRelativeResize="0"/>
          <p:nvPr/>
        </p:nvPicPr>
        <p:blipFill rotWithShape="1">
          <a:blip r:embed="rId3">
            <a:alphaModFix/>
          </a:blip>
          <a:srcRect b="0" l="780440" r="-78044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24" y="1458875"/>
            <a:ext cx="7010150" cy="31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9" name="Google Shape;116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7"/>
          <p:cNvSpPr/>
          <p:nvPr/>
        </p:nvSpPr>
        <p:spPr>
          <a:xfrm>
            <a:off x="340575" y="15949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67"/>
          <p:cNvSpPr txBox="1"/>
          <p:nvPr>
            <p:ph idx="1" type="subTitle"/>
          </p:nvPr>
        </p:nvSpPr>
        <p:spPr>
          <a:xfrm>
            <a:off x="291025" y="683325"/>
            <a:ext cx="75924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4:00pm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652,340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Secret Folder file which contained password information for Ryan</a:t>
            </a:r>
            <a:endParaRPr sz="1200"/>
          </a:p>
        </p:txBody>
      </p:sp>
      <p:pic>
        <p:nvPicPr>
          <p:cNvPr id="1172" name="Google Shape;11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796651"/>
            <a:ext cx="7317874" cy="1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/>
          <p:nvPr>
            <p:ph idx="1" type="subTitle"/>
          </p:nvPr>
        </p:nvSpPr>
        <p:spPr>
          <a:xfrm>
            <a:off x="291750" y="667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26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652,208</a:t>
            </a:r>
            <a:endParaRPr sz="1200"/>
          </a:p>
        </p:txBody>
      </p:sp>
      <p:pic>
        <p:nvPicPr>
          <p:cNvPr id="1181" name="Google Shape;11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1604963"/>
            <a:ext cx="57626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7" name="Google Shape;1187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9"/>
          <p:cNvSpPr txBox="1"/>
          <p:nvPr>
            <p:ph idx="1" type="subTitle"/>
          </p:nvPr>
        </p:nvSpPr>
        <p:spPr>
          <a:xfrm>
            <a:off x="285075" y="6811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22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php.reverse.shell.php</a:t>
            </a:r>
            <a:endParaRPr sz="1200"/>
          </a:p>
        </p:txBody>
      </p:sp>
      <p:pic>
        <p:nvPicPr>
          <p:cNvPr id="1190" name="Google Shape;11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863" y="1299550"/>
            <a:ext cx="33623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7" name="Google Shape;1197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3" name="Google Shape;120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TCP scan which alerts when 1000 TCP connections have occurred at any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5" name="Google Shape;1205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Intrusion Detection Systems and Intrusion Prevention Systems.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Run regular hourly port scans to detect and audit.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Keep the firewall up to date and patched.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1" name="Google Shape;121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which goes off when 5 or more requests are made per hours.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that triggers whenever an outside IP </a:t>
            </a:r>
            <a:r>
              <a:rPr lang="en" sz="1400"/>
              <a:t>attempts</a:t>
            </a:r>
            <a:r>
              <a:rPr lang="en" sz="1400"/>
              <a:t>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3" name="Google Shape;1213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 should be encrypted.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 a private network/vpn and only allow those addresses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9" name="Google Shape;121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which triggers when a HTTP code of 401 </a:t>
            </a:r>
            <a:r>
              <a:rPr lang="en" sz="1400"/>
              <a:t>occurs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alarm would trigger after fr unsuccessful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Account is locked for 30 minutes after 3 unsuccessful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Mandatory password requirements which contain letters, numbers, and symbols.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Character length of 8 or more.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Secondary form of verification such as a pin.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7" name="Google Shape;122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An alert which triggers when there is an HTTP GET request which is not one of the authorized IP addresses.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list of trusted and authorized IPs which is updated 2-3 times a year.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that is triggered </a:t>
            </a:r>
            <a:r>
              <a:rPr lang="en" sz="1400"/>
              <a:t>whenever</a:t>
            </a:r>
            <a:r>
              <a:rPr lang="en" sz="1400"/>
              <a:t> a file is added to the /WebDAV folder.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which is triggered when there is traffic accessing the 4444 port in real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which is triggered when HTTP Put requests are made in real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7" name="Google Shape;1237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Block IP Address which are not trusted.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Whitelist allowed file types.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Antivirus software should scan all uploaded files.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Files uploaded must be a set length and size.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192.168.1.90/24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5.4.0-kali-amd64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/>
              <a:t>Ubuntu</a:t>
            </a:r>
            <a:r>
              <a:rPr lang="en"/>
              <a:t>-18.0.4.1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4.15.0-99-generic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ELK-Stack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50" y="910475"/>
            <a:ext cx="5670492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{9860C02F-1117-4B7F-8E47-BE3364807ACA}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Hyper-V 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is the cloud based machine host.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virtual machine which is the attacker.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virtual machine which is the victim.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ELK-Stack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for monitoring. Data from Capstone is sent here.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{9860C02F-1117-4B7F-8E47-BE3364807ACA}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access to Port 80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open and unsecured access to anyone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find passwords through Brute Force attacks.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Attacker can use numerous names and password combinations to gain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access by using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 lists (we used rockyou.txt) and program slike Hydra and Jack The Ripper.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 and usernames.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 and simple names and passwords are easy to crack through social engineering.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Ties in with the vulnerability to brute force attacks. Gives outsiders access to files/folders.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 (Local File Inclusion)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which allows someone to trick a web application into exposing or running files.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can cause access to sensitive information. It can allow malicious activity which can disrupt business.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[Nmap Port 80 Access]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was used to scan the network range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IP and ports: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192.168.1.90/24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34662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21375"/>
            <a:ext cx="34662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find 4 hosts that were running. Port 22 and 80 were open on the Capstone host.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075" y="2568025"/>
            <a:ext cx="62624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[Hydra]</a:t>
            </a:r>
            <a:endParaRPr/>
          </a:p>
        </p:txBody>
      </p:sp>
      <p:sp>
        <p:nvSpPr>
          <p:cNvPr id="1108" name="Google Shape;110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 txBox="1"/>
          <p:nvPr/>
        </p:nvSpPr>
        <p:spPr>
          <a:xfrm>
            <a:off x="724275" y="1480625"/>
            <a:ext cx="23715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Hydra to brute force attack Ashton’s login.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2" name="Google Shape;111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3496050" y="1480575"/>
            <a:ext cx="37551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3496050" y="1480625"/>
            <a:ext cx="3755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9" name="Google Shape;11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" y="2874100"/>
            <a:ext cx="8189499" cy="19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